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21"/>
  </p:normalViewPr>
  <p:slideViewPr>
    <p:cSldViewPr snapToGrid="0" snapToObjects="1">
      <p:cViewPr varScale="1">
        <p:scale>
          <a:sx n="108" d="100"/>
          <a:sy n="108" d="100"/>
        </p:scale>
        <p:origin x="12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AF2B1E-D82E-1E46-A782-3E9C08E85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5DB8EC-F327-3643-9293-D4732E8A06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F5F2F8-1578-2749-B0F9-2350C394C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6FCDC9-2944-ED42-942C-360014407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13FFA2-CAAB-BC43-9A5E-06B90DED7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9603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414BA6-1A18-FC47-A38B-8818D81D4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46A9F26-09AC-654A-AD42-787C9BCA2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D65F7D-C5D3-1343-849E-88FD6DD95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5D336A-28FA-F141-90F9-9AC6FC3CD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3C6F5C-A50B-014E-BE9D-5839A1304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2275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9B32333-2493-BD4D-A40E-C08BBD025C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9C8907C-DA56-9841-A7E1-E6A5F2B45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7C37C2-A42B-AA40-A137-CC680560B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58207-81FA-B649-9A81-35FE98141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AB9FCA-B4E6-824D-9ACC-2219E5A0A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8154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36D73C-0782-EB4E-B410-93930C9B8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D86502-10CB-5642-AF9C-E1E2B4AF2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6B7D1A-B877-7340-A9CE-3B74ABF37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4049DE-FDC2-3042-87DD-B6BDB71C6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92AA51-B51A-E44D-AF56-0CBE223DC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57956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0FB897-6755-5442-A170-A15ABF574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45E40D-34D3-FC46-B9AF-A0F68E9F3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A6F67-50E8-6845-972D-8C5FAC160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39B579-1973-FF4F-AA2F-E4A6F502C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B0D3F4-AB0A-B44F-93B9-88D18AB72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45025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210D4E-E429-7A43-870E-6397F1B89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5841EB-5D6B-4341-B2C9-E714469102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19B520C-03D7-CA49-AA77-C60DBD1C5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4472FC-6502-2D44-AB99-15C538ADB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0FE1BD-B0A0-874D-AA3B-2C5BF691A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6C4D1F-418C-7544-ADB2-820FFD4FD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57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ED3083-422B-CF4D-9C29-E220F2837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D66A60-3B16-F246-A36F-998E2D4C6B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385985-2029-0043-98A3-4597E29ABE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EF60590-ACAD-C544-842D-C22811E42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0D1090A-FDA9-3145-BF31-CD5EB7141D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E7CC7A4-7A09-3D47-925C-164810A84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BCAF212-BFFF-3644-BAF1-2F7AA7992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A0D4AF4-0192-4447-A3AB-1ED50C78C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36586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4F424D-AC85-EA4B-85A8-F07215DC6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F28CEEC-CB73-B448-9233-0B5D9644B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8F41846-25B7-A04C-9EB4-FFA8E9347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C59D3E-9163-6C4B-9BC9-B044F443F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24074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3B28074-480A-C84C-A9B6-C83009A9D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8B4F30-BAEB-1144-9244-2BECE4CE4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AC56D8-D3C4-5146-A173-DCD9B95CC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5884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D25984-63B4-B149-B012-5E7949312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7520E4-5FC8-6B45-9D60-87BE1D00E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E8AD67-8B1D-0C44-BC13-87B7AFE4A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4865B4-0100-5541-B3B7-F4D2F941D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0A0982-97D1-8E49-9B64-0D18D2E05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70940F-EAAF-D946-AB5B-D1D41303C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39604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9DD09A-F757-EB45-92E2-C68DE3938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F8C508B-EDD6-0F4A-BE50-757AF0CFF0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C38F98-94F4-124A-A2F0-7E32467F8E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D4CC9C-8404-2448-90CC-8E77A7C8B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7482B1-AE4E-E14D-99CE-8D7B4963E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6B4642-C297-B843-A14E-F159E109E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8926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EFD73FB-1068-D34E-9A45-F2206A1DA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AF7B7B-B268-294D-AA1F-2194426EB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2FD384-AF0A-674A-8ADC-56341CD6C7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6355E-76C3-8643-9464-99F7AEFE89DD}" type="datetimeFigureOut">
              <a:rPr kumimoji="1" lang="ko-KR" altLang="en-US" smtClean="0"/>
              <a:t>2020. 8. 18.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BAEF9A-F783-A44C-B389-411B56B1C7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A8B2E8-04D3-6D42-A89C-EF9437C904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933C38-1051-674F-8557-4E91EEF618B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30809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3706D8C7-7D5B-1C4B-BCBF-F4EAE33DF175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6256442" y="3029691"/>
            <a:ext cx="1201941" cy="1189188"/>
          </a:xfrm>
          <a:prstGeom prst="straightConnector1">
            <a:avLst/>
          </a:prstGeom>
          <a:ln w="57150">
            <a:solidFill>
              <a:schemeClr val="accent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2B1043AB-7C74-F14E-A688-224EDB5CFD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8356258"/>
              </p:ext>
            </p:extLst>
          </p:nvPr>
        </p:nvGraphicFramePr>
        <p:xfrm>
          <a:off x="939468" y="4327953"/>
          <a:ext cx="1625601" cy="2272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1">
                  <a:extLst>
                    <a:ext uri="{9D8B030D-6E8A-4147-A177-3AD203B41FA5}">
                      <a16:colId xmlns:a16="http://schemas.microsoft.com/office/drawing/2014/main" val="64505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Intro Activity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575263"/>
                  </a:ext>
                </a:extLst>
              </a:tr>
              <a:tr h="190207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Init</a:t>
                      </a:r>
                      <a:r>
                        <a:rPr lang="ko-KR" altLang="en-US" sz="1600" b="1" dirty="0"/>
                        <a:t> 기능</a:t>
                      </a:r>
                      <a:endParaRPr lang="en-US" altLang="ko-KR" sz="1600" b="1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sz="1200" dirty="0"/>
                        <a:t>Firebase DB</a:t>
                      </a:r>
                      <a:r>
                        <a:rPr lang="ko-KR" altLang="en-US" sz="1200" dirty="0"/>
                        <a:t> </a:t>
                      </a:r>
                      <a:br>
                        <a:rPr lang="en-US" altLang="ko-KR" sz="1200" dirty="0"/>
                      </a:br>
                      <a:r>
                        <a:rPr lang="en-US" altLang="ko-KR" sz="1200" dirty="0" err="1"/>
                        <a:t>getInstance</a:t>
                      </a: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sz="1200" dirty="0"/>
                        <a:t>Loading</a:t>
                      </a:r>
                      <a:r>
                        <a:rPr lang="ko-KR" altLang="en-US" sz="1200" dirty="0"/>
                        <a:t> 화면</a:t>
                      </a:r>
                      <a:r>
                        <a:rPr lang="en-US" altLang="ko-KR" sz="1200" dirty="0"/>
                        <a:t> </a:t>
                      </a:r>
                      <a:br>
                        <a:rPr lang="en-US" altLang="ko-KR" sz="1200" dirty="0"/>
                      </a:br>
                      <a:r>
                        <a:rPr lang="ko-KR" altLang="en-US" sz="1200" dirty="0"/>
                        <a:t>구성 생각</a:t>
                      </a: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sz="1200" dirty="0"/>
                        <a:t>Progress bar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077385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D07EFF3-71FA-FA4F-8D27-8687B31734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753897"/>
              </p:ext>
            </p:extLst>
          </p:nvPr>
        </p:nvGraphicFramePr>
        <p:xfrm>
          <a:off x="3811317" y="4327953"/>
          <a:ext cx="1734460" cy="2272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4460">
                  <a:extLst>
                    <a:ext uri="{9D8B030D-6E8A-4147-A177-3AD203B41FA5}">
                      <a16:colId xmlns:a16="http://schemas.microsoft.com/office/drawing/2014/main" val="64505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Login Activity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575263"/>
                  </a:ext>
                </a:extLst>
              </a:tr>
              <a:tr h="190207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회원가입 및 </a:t>
                      </a:r>
                      <a:endParaRPr lang="en-US" altLang="ko-KR" sz="1600" b="1" dirty="0"/>
                    </a:p>
                    <a:p>
                      <a:pPr latinLnBrk="1"/>
                      <a:r>
                        <a:rPr lang="ko-KR" altLang="en-US" sz="1600" b="1" dirty="0"/>
                        <a:t>로그인 기능</a:t>
                      </a:r>
                      <a:endParaRPr lang="en-US" altLang="ko-KR" sz="1600" b="1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200" dirty="0"/>
                        <a:t>회원가입</a:t>
                      </a: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200" dirty="0"/>
                        <a:t>로그인</a:t>
                      </a: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200" dirty="0"/>
                        <a:t>필요한 정보 추가</a:t>
                      </a:r>
                      <a:r>
                        <a:rPr lang="en-US" altLang="ko-KR" sz="12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077385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8B2D2D38-5372-904C-9BEC-2D9F76927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569" y="552498"/>
            <a:ext cx="4437956" cy="2962894"/>
          </a:xfrm>
          <a:prstGeom prst="rect">
            <a:avLst/>
          </a:prstGeom>
        </p:spPr>
      </p:pic>
      <p:cxnSp>
        <p:nvCxnSpPr>
          <p:cNvPr id="13" name="구부러진 연결선[U] 12">
            <a:extLst>
              <a:ext uri="{FF2B5EF4-FFF2-40B4-BE49-F238E27FC236}">
                <a16:creationId xmlns:a16="http://schemas.microsoft.com/office/drawing/2014/main" id="{6F960753-9315-B748-A12A-BAE604268020}"/>
              </a:ext>
            </a:extLst>
          </p:cNvPr>
          <p:cNvCxnSpPr>
            <a:cxnSpLocks/>
          </p:cNvCxnSpPr>
          <p:nvPr/>
        </p:nvCxnSpPr>
        <p:spPr>
          <a:xfrm rot="10800000" flipV="1">
            <a:off x="1934507" y="2940338"/>
            <a:ext cx="1330622" cy="1150107"/>
          </a:xfrm>
          <a:prstGeom prst="curved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5E6C06F1-D3C2-9A40-9313-A3F0807926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6939937"/>
              </p:ext>
            </p:extLst>
          </p:nvPr>
        </p:nvGraphicFramePr>
        <p:xfrm>
          <a:off x="6591153" y="4218879"/>
          <a:ext cx="1734460" cy="262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4460">
                  <a:extLst>
                    <a:ext uri="{9D8B030D-6E8A-4147-A177-3AD203B41FA5}">
                      <a16:colId xmlns:a16="http://schemas.microsoft.com/office/drawing/2014/main" val="64505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/>
                        <a:t>createChat</a:t>
                      </a:r>
                      <a:r>
                        <a:rPr lang="en-US" altLang="ko-KR" sz="1600" dirty="0"/>
                        <a:t> Activity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575263"/>
                  </a:ext>
                </a:extLst>
              </a:tr>
              <a:tr h="190207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 err="1"/>
                        <a:t>채팅방</a:t>
                      </a:r>
                      <a:r>
                        <a:rPr lang="ko-KR" altLang="en-US" sz="1600" b="1" dirty="0"/>
                        <a:t> 개설 및 목록 표시</a:t>
                      </a:r>
                      <a:endParaRPr lang="en-US" altLang="ko-KR" sz="1600" b="1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200" dirty="0"/>
                        <a:t>방 개설 기능</a:t>
                      </a: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200" dirty="0"/>
                        <a:t>방 목록 </a:t>
                      </a:r>
                      <a:r>
                        <a:rPr lang="en-US" altLang="ko-KR" sz="1200" dirty="0"/>
                        <a:t>View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200" dirty="0"/>
                        <a:t>입장 </a:t>
                      </a:r>
                      <a:r>
                        <a:rPr lang="en-US" altLang="ko-KR" sz="1200" dirty="0"/>
                        <a:t>Action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200" dirty="0"/>
                        <a:t>필요 정보 추가</a:t>
                      </a:r>
                      <a:r>
                        <a:rPr lang="en-US" altLang="ko-KR" sz="12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077385"/>
                  </a:ext>
                </a:extLst>
              </a:tr>
            </a:tbl>
          </a:graphicData>
        </a:graphic>
      </p:graphicFrame>
      <p:sp>
        <p:nvSpPr>
          <p:cNvPr id="31" name="직사각형 30">
            <a:extLst>
              <a:ext uri="{FF2B5EF4-FFF2-40B4-BE49-F238E27FC236}">
                <a16:creationId xmlns:a16="http://schemas.microsoft.com/office/drawing/2014/main" id="{E3416C50-1608-9042-B769-ACFB96C0E7DA}"/>
              </a:ext>
            </a:extLst>
          </p:cNvPr>
          <p:cNvSpPr/>
          <p:nvPr/>
        </p:nvSpPr>
        <p:spPr>
          <a:xfrm>
            <a:off x="5291179" y="1479052"/>
            <a:ext cx="216720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/>
              <a:t>유저 관리</a:t>
            </a:r>
            <a:r>
              <a:rPr lang="en-US" altLang="ko-KR" sz="1400" dirty="0"/>
              <a:t>(</a:t>
            </a:r>
            <a:r>
              <a:rPr lang="ko-KR" altLang="en-US" sz="1400" dirty="0"/>
              <a:t>계정 관리</a:t>
            </a:r>
            <a:r>
              <a:rPr lang="en-US" altLang="ko-KR" sz="1400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채팅 방 목록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대화 내역</a:t>
            </a:r>
            <a:endParaRPr lang="en-US" altLang="ko-KR" sz="140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1AC93B9C-6FBA-3E41-A595-B7CD4C820165}"/>
              </a:ext>
            </a:extLst>
          </p:cNvPr>
          <p:cNvSpPr/>
          <p:nvPr/>
        </p:nvSpPr>
        <p:spPr>
          <a:xfrm>
            <a:off x="6221822" y="3312241"/>
            <a:ext cx="14703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b="1" dirty="0"/>
              <a:t>신규 및 삭제 </a:t>
            </a:r>
            <a:br>
              <a:rPr lang="en-US" altLang="ko-KR" sz="1400" b="1" dirty="0"/>
            </a:br>
            <a:r>
              <a:rPr lang="ko-KR" altLang="en-US" sz="1400" b="1" dirty="0" err="1"/>
              <a:t>대화창</a:t>
            </a:r>
            <a:r>
              <a:rPr lang="ko-KR" altLang="en-US" sz="1400" b="1" dirty="0"/>
              <a:t> 동기화</a:t>
            </a:r>
            <a:r>
              <a:rPr lang="en-US" altLang="ko-KR" sz="1400" b="1" dirty="0"/>
              <a:t>.</a:t>
            </a:r>
          </a:p>
        </p:txBody>
      </p:sp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7C003968-080A-9A43-8E83-4569758B2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8545194"/>
              </p:ext>
            </p:extLst>
          </p:nvPr>
        </p:nvGraphicFramePr>
        <p:xfrm>
          <a:off x="9023615" y="4136883"/>
          <a:ext cx="1734460" cy="2272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4460">
                  <a:extLst>
                    <a:ext uri="{9D8B030D-6E8A-4147-A177-3AD203B41FA5}">
                      <a16:colId xmlns:a16="http://schemas.microsoft.com/office/drawing/2014/main" val="64505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Chat Activity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575263"/>
                  </a:ext>
                </a:extLst>
              </a:tr>
              <a:tr h="190207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대화방 입장 및 대화 기능</a:t>
                      </a:r>
                      <a:r>
                        <a:rPr lang="en-US" altLang="ko-KR" sz="1600" b="1" dirty="0"/>
                        <a:t>.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200" dirty="0"/>
                        <a:t>방 개설 기능</a:t>
                      </a: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200" dirty="0"/>
                        <a:t>방 목록 </a:t>
                      </a:r>
                      <a:r>
                        <a:rPr lang="en-US" altLang="ko-KR" sz="1200" dirty="0"/>
                        <a:t>View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12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1200" dirty="0"/>
                        <a:t>필요 정보 추가</a:t>
                      </a:r>
                      <a:r>
                        <a:rPr lang="en-US" altLang="ko-KR" sz="12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077385"/>
                  </a:ext>
                </a:extLst>
              </a:tr>
            </a:tbl>
          </a:graphicData>
        </a:graphic>
      </p:graphicFrame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EA4BBED1-918A-D548-9297-9F91FB4BD7A7}"/>
              </a:ext>
            </a:extLst>
          </p:cNvPr>
          <p:cNvCxnSpPr>
            <a:cxnSpLocks/>
          </p:cNvCxnSpPr>
          <p:nvPr/>
        </p:nvCxnSpPr>
        <p:spPr>
          <a:xfrm>
            <a:off x="7089569" y="2217716"/>
            <a:ext cx="2801276" cy="1772393"/>
          </a:xfrm>
          <a:prstGeom prst="straightConnector1">
            <a:avLst/>
          </a:prstGeom>
          <a:ln w="57150">
            <a:solidFill>
              <a:schemeClr val="accent6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6890C8A8-A69A-4A41-A1C2-E0F7F9B4721E}"/>
              </a:ext>
            </a:extLst>
          </p:cNvPr>
          <p:cNvCxnSpPr>
            <a:cxnSpLocks/>
          </p:cNvCxnSpPr>
          <p:nvPr/>
        </p:nvCxnSpPr>
        <p:spPr>
          <a:xfrm flipH="1">
            <a:off x="4654464" y="3029691"/>
            <a:ext cx="12664" cy="1183683"/>
          </a:xfrm>
          <a:prstGeom prst="straightConnector1">
            <a:avLst/>
          </a:prstGeom>
          <a:ln w="57150">
            <a:solidFill>
              <a:schemeClr val="accent1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F65438C-EF66-AC4C-9F30-51766EB7B269}"/>
              </a:ext>
            </a:extLst>
          </p:cNvPr>
          <p:cNvSpPr/>
          <p:nvPr/>
        </p:nvSpPr>
        <p:spPr>
          <a:xfrm>
            <a:off x="8041429" y="2905780"/>
            <a:ext cx="18494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b="1" dirty="0"/>
              <a:t>기존 대화 불러오기</a:t>
            </a:r>
            <a:r>
              <a:rPr lang="en-US" altLang="ko-KR" sz="1400" b="1" dirty="0"/>
              <a:t>.</a:t>
            </a:r>
          </a:p>
          <a:p>
            <a:r>
              <a:rPr lang="ko-KR" altLang="en-US" sz="1400" b="1" dirty="0"/>
              <a:t>대화 동기화</a:t>
            </a:r>
            <a:r>
              <a:rPr lang="en-US" altLang="ko-KR" sz="1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0123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90</Words>
  <Application>Microsoft Macintosh PowerPoint</Application>
  <PresentationFormat>와이드스크린</PresentationFormat>
  <Paragraphs>41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Microsoft Office User</cp:lastModifiedBy>
  <cp:revision>3</cp:revision>
  <dcterms:created xsi:type="dcterms:W3CDTF">2020-08-18T08:15:51Z</dcterms:created>
  <dcterms:modified xsi:type="dcterms:W3CDTF">2020-08-18T08:44:51Z</dcterms:modified>
</cp:coreProperties>
</file>

<file path=docProps/thumbnail.jpeg>
</file>